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8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84DA70-C731-4C70-880D-CCD4705E623C}" type="datetime1">
              <a:rPr lang="en-US" smtClean="0"/>
              <a:t>11/30/2019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270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76202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69525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66302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16896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14064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11/30/2019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57333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2A279-0833-481D-8C56-F67FD0AC6C50}"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163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587DA83-5663-4C9C-B9AA-0B40A3DAFF81}"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872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133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217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73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739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783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0447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33945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11/30/2019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4549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6E202-B606-4609-B914-27C9371A1F6D}" type="datetime1">
              <a:rPr lang="en-US" smtClean="0"/>
              <a:t>11/30/2019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6236124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kite, open, sitting, flying&#10;&#10;Description automatically generated">
            <a:extLst>
              <a:ext uri="{FF2B5EF4-FFF2-40B4-BE49-F238E27FC236}">
                <a16:creationId xmlns:a16="http://schemas.microsoft.com/office/drawing/2014/main" id="{6DD6314F-45E7-4375-BA14-236B67594301}"/>
              </a:ext>
            </a:extLst>
          </p:cNvPr>
          <p:cNvPicPr>
            <a:picLocks noChangeAspect="1"/>
          </p:cNvPicPr>
          <p:nvPr/>
        </p:nvPicPr>
        <p:blipFill rotWithShape="1">
          <a:blip r:embed="rId2"/>
          <a:srcRect t="183" b="15548"/>
          <a:stretch/>
        </p:blipFill>
        <p:spPr>
          <a:xfrm>
            <a:off x="-1" y="10"/>
            <a:ext cx="12191999" cy="6857990"/>
          </a:xfrm>
          <a:prstGeom prst="rect">
            <a:avLst/>
          </a:prstGeom>
        </p:spPr>
      </p:pic>
      <p:sp>
        <p:nvSpPr>
          <p:cNvPr id="2" name="Title 1">
            <a:extLst>
              <a:ext uri="{FF2B5EF4-FFF2-40B4-BE49-F238E27FC236}">
                <a16:creationId xmlns:a16="http://schemas.microsoft.com/office/drawing/2014/main" id="{0FC8138F-6BFE-4DC2-8E30-8671DD0C1512}"/>
              </a:ext>
            </a:extLst>
          </p:cNvPr>
          <p:cNvSpPr>
            <a:spLocks noGrp="1"/>
          </p:cNvSpPr>
          <p:nvPr>
            <p:ph type="ctrTitle"/>
          </p:nvPr>
        </p:nvSpPr>
        <p:spPr>
          <a:xfrm>
            <a:off x="735791" y="3331444"/>
            <a:ext cx="6470692" cy="1229306"/>
          </a:xfrm>
        </p:spPr>
        <p:txBody>
          <a:bodyPr>
            <a:normAutofit/>
          </a:bodyPr>
          <a:lstStyle/>
          <a:p>
            <a:pPr algn="ctr"/>
            <a:r>
              <a:rPr lang="en-US" sz="5400" dirty="0">
                <a:solidFill>
                  <a:schemeClr val="tx1"/>
                </a:solidFill>
              </a:rPr>
              <a:t>Mix &amp; Master</a:t>
            </a:r>
          </a:p>
        </p:txBody>
      </p:sp>
      <p:sp>
        <p:nvSpPr>
          <p:cNvPr id="3" name="Subtitle 2">
            <a:extLst>
              <a:ext uri="{FF2B5EF4-FFF2-40B4-BE49-F238E27FC236}">
                <a16:creationId xmlns:a16="http://schemas.microsoft.com/office/drawing/2014/main" id="{5A4D23EF-2A96-47AB-B70A-0EE31E801C17}"/>
              </a:ext>
            </a:extLst>
          </p:cNvPr>
          <p:cNvSpPr>
            <a:spLocks noGrp="1"/>
          </p:cNvSpPr>
          <p:nvPr>
            <p:ph type="subTitle" idx="1"/>
          </p:nvPr>
        </p:nvSpPr>
        <p:spPr>
          <a:xfrm>
            <a:off x="735791" y="4735799"/>
            <a:ext cx="6470693" cy="605256"/>
          </a:xfrm>
        </p:spPr>
        <p:txBody>
          <a:bodyPr>
            <a:normAutofit/>
          </a:bodyPr>
          <a:lstStyle/>
          <a:p>
            <a:r>
              <a:rPr lang="en-US" dirty="0"/>
              <a:t>By the 7 deadly </a:t>
            </a:r>
            <a:r>
              <a:rPr lang="en-US" dirty="0" err="1"/>
              <a:t>cins</a:t>
            </a:r>
            <a:endParaRPr lang="en-US" dirty="0"/>
          </a:p>
        </p:txBody>
      </p:sp>
    </p:spTree>
    <p:extLst>
      <p:ext uri="{BB962C8B-B14F-4D97-AF65-F5344CB8AC3E}">
        <p14:creationId xmlns:p14="http://schemas.microsoft.com/office/powerpoint/2010/main" val="26880739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18F1-8598-42BA-A428-D4F6E5D13337}"/>
              </a:ext>
            </a:extLst>
          </p:cNvPr>
          <p:cNvSpPr>
            <a:spLocks noGrp="1"/>
          </p:cNvSpPr>
          <p:nvPr>
            <p:ph type="title"/>
          </p:nvPr>
        </p:nvSpPr>
        <p:spPr/>
        <p:txBody>
          <a:bodyPr/>
          <a:lstStyle/>
          <a:p>
            <a:r>
              <a:rPr lang="en-US" dirty="0"/>
              <a:t>Activity Diagram</a:t>
            </a:r>
          </a:p>
        </p:txBody>
      </p:sp>
      <p:sp>
        <p:nvSpPr>
          <p:cNvPr id="3" name="Content Placeholder 2">
            <a:extLst>
              <a:ext uri="{FF2B5EF4-FFF2-40B4-BE49-F238E27FC236}">
                <a16:creationId xmlns:a16="http://schemas.microsoft.com/office/drawing/2014/main" id="{48B64178-AC7C-41F3-B7F3-BFEA4D045A83}"/>
              </a:ext>
            </a:extLst>
          </p:cNvPr>
          <p:cNvSpPr>
            <a:spLocks noGrp="1"/>
          </p:cNvSpPr>
          <p:nvPr>
            <p:ph idx="1"/>
          </p:nvPr>
        </p:nvSpPr>
        <p:spPr>
          <a:xfrm>
            <a:off x="1154955" y="2603500"/>
            <a:ext cx="3288708" cy="3416300"/>
          </a:xfrm>
        </p:spPr>
        <p:txBody>
          <a:bodyPr/>
          <a:lstStyle/>
          <a:p>
            <a:r>
              <a:rPr lang="en-US" dirty="0"/>
              <a:t>More accurately shows the current state of the program</a:t>
            </a:r>
          </a:p>
          <a:p>
            <a:r>
              <a:rPr lang="en-US" dirty="0"/>
              <a:t>Goes through the different paths in which you can use the program</a:t>
            </a:r>
          </a:p>
        </p:txBody>
      </p:sp>
      <p:pic>
        <p:nvPicPr>
          <p:cNvPr id="4" name="Picture 3">
            <a:extLst>
              <a:ext uri="{FF2B5EF4-FFF2-40B4-BE49-F238E27FC236}">
                <a16:creationId xmlns:a16="http://schemas.microsoft.com/office/drawing/2014/main" id="{F530F194-5058-485C-AF21-300F2EB08E5E}"/>
              </a:ext>
            </a:extLst>
          </p:cNvPr>
          <p:cNvPicPr>
            <a:picLocks noChangeAspect="1"/>
          </p:cNvPicPr>
          <p:nvPr/>
        </p:nvPicPr>
        <p:blipFill>
          <a:blip r:embed="rId2"/>
          <a:stretch>
            <a:fillRect/>
          </a:stretch>
        </p:blipFill>
        <p:spPr>
          <a:xfrm>
            <a:off x="5119283" y="2306122"/>
            <a:ext cx="5917762" cy="4439583"/>
          </a:xfrm>
          <a:prstGeom prst="rect">
            <a:avLst/>
          </a:prstGeom>
        </p:spPr>
      </p:pic>
    </p:spTree>
    <p:extLst>
      <p:ext uri="{BB962C8B-B14F-4D97-AF65-F5344CB8AC3E}">
        <p14:creationId xmlns:p14="http://schemas.microsoft.com/office/powerpoint/2010/main" val="143342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7B02-86A0-4F5E-996C-93CFB401314A}"/>
              </a:ext>
            </a:extLst>
          </p:cNvPr>
          <p:cNvSpPr>
            <a:spLocks noGrp="1"/>
          </p:cNvSpPr>
          <p:nvPr>
            <p:ph type="title"/>
          </p:nvPr>
        </p:nvSpPr>
        <p:spPr/>
        <p:txBody>
          <a:bodyPr/>
          <a:lstStyle/>
          <a:p>
            <a:r>
              <a:rPr lang="en-US" dirty="0"/>
              <a:t>Implementation – Search</a:t>
            </a:r>
          </a:p>
        </p:txBody>
      </p:sp>
      <p:sp>
        <p:nvSpPr>
          <p:cNvPr id="3" name="Content Placeholder 2">
            <a:extLst>
              <a:ext uri="{FF2B5EF4-FFF2-40B4-BE49-F238E27FC236}">
                <a16:creationId xmlns:a16="http://schemas.microsoft.com/office/drawing/2014/main" id="{5B88DBEC-68CF-4027-9B9E-CAD19C43009D}"/>
              </a:ext>
            </a:extLst>
          </p:cNvPr>
          <p:cNvSpPr>
            <a:spLocks noGrp="1"/>
          </p:cNvSpPr>
          <p:nvPr>
            <p:ph idx="1"/>
          </p:nvPr>
        </p:nvSpPr>
        <p:spPr/>
        <p:txBody>
          <a:bodyPr>
            <a:normAutofit/>
          </a:bodyPr>
          <a:lstStyle/>
          <a:p>
            <a:r>
              <a:rPr lang="en-US" sz="2000" dirty="0"/>
              <a:t>Will take a string from the user</a:t>
            </a:r>
          </a:p>
          <a:p>
            <a:pPr lvl="1"/>
            <a:r>
              <a:rPr lang="en-US" sz="2000" dirty="0"/>
              <a:t>The class will search by drink name, drink ingredients or both</a:t>
            </a:r>
          </a:p>
          <a:p>
            <a:pPr lvl="2"/>
            <a:r>
              <a:rPr lang="en-US" sz="1800" dirty="0"/>
              <a:t>Separate functions for each</a:t>
            </a:r>
          </a:p>
          <a:p>
            <a:pPr lvl="2"/>
            <a:r>
              <a:rPr lang="en-US" sz="1800" dirty="0"/>
              <a:t>Uses iterators to go through the map without knowing the keys</a:t>
            </a:r>
          </a:p>
          <a:p>
            <a:pPr lvl="2"/>
            <a:r>
              <a:rPr lang="en-US" sz="1800" dirty="0"/>
              <a:t>Can match partial names (“Da” will match with Daiquiri or Dark &amp; Stormy)</a:t>
            </a:r>
          </a:p>
          <a:p>
            <a:pPr lvl="1"/>
            <a:r>
              <a:rPr lang="en-US" sz="1800" dirty="0"/>
              <a:t>Saves any drink in a separate map to return multiple values</a:t>
            </a:r>
          </a:p>
          <a:p>
            <a:pPr lvl="1"/>
            <a:r>
              <a:rPr lang="en-US" sz="1800" dirty="0"/>
              <a:t>Friends with Recipe to allow for easy access to Ingredients</a:t>
            </a:r>
          </a:p>
          <a:p>
            <a:pPr lvl="2"/>
            <a:endParaRPr lang="en-US" sz="2000" dirty="0"/>
          </a:p>
        </p:txBody>
      </p:sp>
    </p:spTree>
    <p:extLst>
      <p:ext uri="{BB962C8B-B14F-4D97-AF65-F5344CB8AC3E}">
        <p14:creationId xmlns:p14="http://schemas.microsoft.com/office/powerpoint/2010/main" val="414543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F5D9-D0D3-485F-B0F7-FC39D66B69BC}"/>
              </a:ext>
            </a:extLst>
          </p:cNvPr>
          <p:cNvSpPr>
            <a:spLocks noGrp="1"/>
          </p:cNvSpPr>
          <p:nvPr>
            <p:ph type="title"/>
          </p:nvPr>
        </p:nvSpPr>
        <p:spPr/>
        <p:txBody>
          <a:bodyPr/>
          <a:lstStyle/>
          <a:p>
            <a:r>
              <a:rPr lang="en-US" dirty="0"/>
              <a:t>Implementation - Search</a:t>
            </a:r>
          </a:p>
        </p:txBody>
      </p:sp>
      <p:pic>
        <p:nvPicPr>
          <p:cNvPr id="4" name="Content Placeholder 3">
            <a:extLst>
              <a:ext uri="{FF2B5EF4-FFF2-40B4-BE49-F238E27FC236}">
                <a16:creationId xmlns:a16="http://schemas.microsoft.com/office/drawing/2014/main" id="{E6C403D5-0AE9-451E-B577-A29F235517BA}"/>
              </a:ext>
            </a:extLst>
          </p:cNvPr>
          <p:cNvPicPr>
            <a:picLocks noGrp="1" noChangeAspect="1"/>
          </p:cNvPicPr>
          <p:nvPr>
            <p:ph idx="1"/>
          </p:nvPr>
        </p:nvPicPr>
        <p:blipFill>
          <a:blip r:embed="rId2"/>
          <a:stretch>
            <a:fillRect/>
          </a:stretch>
        </p:blipFill>
        <p:spPr>
          <a:xfrm>
            <a:off x="1796715" y="2327300"/>
            <a:ext cx="8422105" cy="4431306"/>
          </a:xfrm>
          <a:prstGeom prst="rect">
            <a:avLst/>
          </a:prstGeom>
        </p:spPr>
      </p:pic>
    </p:spTree>
    <p:extLst>
      <p:ext uri="{BB962C8B-B14F-4D97-AF65-F5344CB8AC3E}">
        <p14:creationId xmlns:p14="http://schemas.microsoft.com/office/powerpoint/2010/main" val="3958911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BA03-615B-46E0-A38C-6101D8081B21}"/>
              </a:ext>
            </a:extLst>
          </p:cNvPr>
          <p:cNvSpPr>
            <a:spLocks noGrp="1"/>
          </p:cNvSpPr>
          <p:nvPr>
            <p:ph type="title"/>
          </p:nvPr>
        </p:nvSpPr>
        <p:spPr/>
        <p:txBody>
          <a:bodyPr/>
          <a:lstStyle/>
          <a:p>
            <a:r>
              <a:rPr lang="en-US" dirty="0"/>
              <a:t>Test Plan</a:t>
            </a:r>
          </a:p>
        </p:txBody>
      </p:sp>
      <p:sp>
        <p:nvSpPr>
          <p:cNvPr id="3" name="Content Placeholder 2">
            <a:extLst>
              <a:ext uri="{FF2B5EF4-FFF2-40B4-BE49-F238E27FC236}">
                <a16:creationId xmlns:a16="http://schemas.microsoft.com/office/drawing/2014/main" id="{7C1FB74D-DA54-4EE0-9CEA-7E03328E54C3}"/>
              </a:ext>
            </a:extLst>
          </p:cNvPr>
          <p:cNvSpPr>
            <a:spLocks noGrp="1"/>
          </p:cNvSpPr>
          <p:nvPr>
            <p:ph idx="1"/>
          </p:nvPr>
        </p:nvSpPr>
        <p:spPr/>
        <p:txBody>
          <a:bodyPr>
            <a:normAutofit/>
          </a:bodyPr>
          <a:lstStyle/>
          <a:p>
            <a:r>
              <a:rPr lang="en-US" sz="2400" dirty="0"/>
              <a:t>Test each button and confirm each output is correct</a:t>
            </a:r>
          </a:p>
          <a:p>
            <a:pPr lvl="1"/>
            <a:r>
              <a:rPr lang="en-US" sz="2000" dirty="0"/>
              <a:t>Pull up a random drink</a:t>
            </a:r>
          </a:p>
          <a:p>
            <a:pPr lvl="1"/>
            <a:r>
              <a:rPr lang="en-US" sz="2000" dirty="0"/>
              <a:t>Pull up favorites list</a:t>
            </a:r>
          </a:p>
          <a:p>
            <a:pPr lvl="1"/>
            <a:r>
              <a:rPr lang="en-US" sz="2000" dirty="0"/>
              <a:t>Check if shopping list works properly</a:t>
            </a:r>
          </a:p>
          <a:p>
            <a:pPr lvl="1"/>
            <a:r>
              <a:rPr lang="en-US" sz="2000" dirty="0"/>
              <a:t>Check ingredients in cabinet</a:t>
            </a:r>
          </a:p>
          <a:p>
            <a:pPr lvl="1"/>
            <a:r>
              <a:rPr lang="en-US" sz="2000" dirty="0"/>
              <a:t>Search for recipes based on drink name/ ingredients</a:t>
            </a:r>
          </a:p>
          <a:p>
            <a:pPr lvl="2"/>
            <a:r>
              <a:rPr lang="en-US" sz="1800" dirty="0"/>
              <a:t>Display a found drink</a:t>
            </a:r>
          </a:p>
        </p:txBody>
      </p:sp>
    </p:spTree>
    <p:extLst>
      <p:ext uri="{BB962C8B-B14F-4D97-AF65-F5344CB8AC3E}">
        <p14:creationId xmlns:p14="http://schemas.microsoft.com/office/powerpoint/2010/main" val="3792830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28C92BC1-0B78-4E8B-8E5F-1B855B891491}"/>
              </a:ext>
            </a:extLst>
          </p:cNvPr>
          <p:cNvSpPr>
            <a:spLocks noGrp="1"/>
          </p:cNvSpPr>
          <p:nvPr>
            <p:ph type="title"/>
          </p:nvPr>
        </p:nvSpPr>
        <p:spPr>
          <a:xfrm>
            <a:off x="994087" y="1130603"/>
            <a:ext cx="3342442" cy="4596794"/>
          </a:xfrm>
        </p:spPr>
        <p:txBody>
          <a:bodyPr anchor="ctr">
            <a:normAutofit/>
          </a:bodyPr>
          <a:lstStyle/>
          <a:p>
            <a:r>
              <a:rPr lang="en-US" sz="3200" dirty="0">
                <a:solidFill>
                  <a:srgbClr val="EBEBEB"/>
                </a:solidFill>
              </a:rPr>
              <a:t>Introduction</a:t>
            </a:r>
          </a:p>
        </p:txBody>
      </p:sp>
      <p:sp>
        <p:nvSpPr>
          <p:cNvPr id="3" name="Content Placeholder 2">
            <a:extLst>
              <a:ext uri="{FF2B5EF4-FFF2-40B4-BE49-F238E27FC236}">
                <a16:creationId xmlns:a16="http://schemas.microsoft.com/office/drawing/2014/main" id="{A906D995-7B1B-4252-8F22-610E7D39C875}"/>
              </a:ext>
            </a:extLst>
          </p:cNvPr>
          <p:cNvSpPr>
            <a:spLocks noGrp="1"/>
          </p:cNvSpPr>
          <p:nvPr>
            <p:ph idx="1"/>
          </p:nvPr>
        </p:nvSpPr>
        <p:spPr>
          <a:xfrm>
            <a:off x="5290077" y="437513"/>
            <a:ext cx="5502614" cy="5954325"/>
          </a:xfrm>
        </p:spPr>
        <p:txBody>
          <a:bodyPr anchor="ctr">
            <a:normAutofit/>
          </a:bodyPr>
          <a:lstStyle/>
          <a:p>
            <a:r>
              <a:rPr lang="en-US" sz="2000"/>
              <a:t>Team Members: Abdulaziz Alamro, Abdullah Banawas, Bandar Banawas, Antowyn Cauley, Nathan Leyden, Ryann Palacio, Chawon White</a:t>
            </a:r>
          </a:p>
          <a:p>
            <a:endParaRPr lang="en-US" sz="2000"/>
          </a:p>
          <a:p>
            <a:r>
              <a:rPr lang="en-US" sz="2000"/>
              <a:t>Project Name: Mix &amp; Master</a:t>
            </a:r>
          </a:p>
          <a:p>
            <a:endParaRPr lang="en-US" sz="2000"/>
          </a:p>
          <a:p>
            <a:r>
              <a:rPr lang="en-US" sz="2000"/>
              <a:t>Description: A Cocktail Recipe app where users can search cocktails, favorite cocktails, and add cocktails to a virtual cabinet.</a:t>
            </a:r>
          </a:p>
          <a:p>
            <a:endParaRPr lang="en-US" sz="2000"/>
          </a:p>
          <a:p>
            <a:endParaRPr lang="en-US" sz="2000"/>
          </a:p>
        </p:txBody>
      </p:sp>
    </p:spTree>
    <p:extLst>
      <p:ext uri="{BB962C8B-B14F-4D97-AF65-F5344CB8AC3E}">
        <p14:creationId xmlns:p14="http://schemas.microsoft.com/office/powerpoint/2010/main" val="187669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EB69-2666-40CA-AC2F-42618E5E5491}"/>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EA2063D0-4A6B-4B39-81AC-D4581B42E53C}"/>
              </a:ext>
            </a:extLst>
          </p:cNvPr>
          <p:cNvSpPr>
            <a:spLocks noGrp="1"/>
          </p:cNvSpPr>
          <p:nvPr>
            <p:ph idx="1"/>
          </p:nvPr>
        </p:nvSpPr>
        <p:spPr/>
        <p:txBody>
          <a:bodyPr/>
          <a:lstStyle/>
          <a:p>
            <a:r>
              <a:rPr lang="en-US" b="1" dirty="0"/>
              <a:t>Process – </a:t>
            </a:r>
            <a:r>
              <a:rPr lang="en-US" dirty="0"/>
              <a:t>The process that we selected was Agile Programming. One of the main reasons is because it allowed us to change things accordingly during our sprints. It also allowed us to constantly supply feedback throughout our development cycle on any code or concepts we worked on.</a:t>
            </a:r>
          </a:p>
          <a:p>
            <a:r>
              <a:rPr lang="en-US" b="1" dirty="0"/>
              <a:t>Project Manager: </a:t>
            </a:r>
            <a:r>
              <a:rPr lang="en-US" b="1" dirty="0" err="1"/>
              <a:t>Chawon</a:t>
            </a:r>
            <a:r>
              <a:rPr lang="en-US" b="1" dirty="0"/>
              <a:t> White </a:t>
            </a:r>
          </a:p>
          <a:p>
            <a:r>
              <a:rPr lang="en-US" b="1" dirty="0"/>
              <a:t>Shared Code through GitHub</a:t>
            </a:r>
          </a:p>
          <a:p>
            <a:r>
              <a:rPr lang="en-US" b="1" dirty="0"/>
              <a:t>Group communication consisted of in-class and out-of-class meetings along with a group text message.</a:t>
            </a:r>
          </a:p>
          <a:p>
            <a:r>
              <a:rPr lang="en-US" b="1" dirty="0"/>
              <a:t>3 Sprints were used during the development of our program</a:t>
            </a:r>
          </a:p>
        </p:txBody>
      </p:sp>
    </p:spTree>
    <p:extLst>
      <p:ext uri="{BB962C8B-B14F-4D97-AF65-F5344CB8AC3E}">
        <p14:creationId xmlns:p14="http://schemas.microsoft.com/office/powerpoint/2010/main" val="286979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B882-1B60-4B84-8D94-74086087AAE2}"/>
              </a:ext>
            </a:extLst>
          </p:cNvPr>
          <p:cNvSpPr>
            <a:spLocks noGrp="1"/>
          </p:cNvSpPr>
          <p:nvPr>
            <p:ph type="title"/>
          </p:nvPr>
        </p:nvSpPr>
        <p:spPr/>
        <p:txBody>
          <a:bodyPr/>
          <a:lstStyle/>
          <a:p>
            <a:r>
              <a:rPr lang="en-US" dirty="0"/>
              <a:t>Sprint 1: Use Cases and UML Design</a:t>
            </a:r>
          </a:p>
        </p:txBody>
      </p:sp>
      <p:sp>
        <p:nvSpPr>
          <p:cNvPr id="3" name="Content Placeholder 2">
            <a:extLst>
              <a:ext uri="{FF2B5EF4-FFF2-40B4-BE49-F238E27FC236}">
                <a16:creationId xmlns:a16="http://schemas.microsoft.com/office/drawing/2014/main" id="{167CCE83-16BA-4FEB-B826-E232134B2241}"/>
              </a:ext>
            </a:extLst>
          </p:cNvPr>
          <p:cNvSpPr>
            <a:spLocks noGrp="1"/>
          </p:cNvSpPr>
          <p:nvPr>
            <p:ph idx="1"/>
          </p:nvPr>
        </p:nvSpPr>
        <p:spPr/>
        <p:txBody>
          <a:bodyPr>
            <a:normAutofit/>
          </a:bodyPr>
          <a:lstStyle/>
          <a:p>
            <a:r>
              <a:rPr lang="en-US" sz="2800" dirty="0"/>
              <a:t>In the first spring, the group worked together on the UML design and the Use cases for our program</a:t>
            </a:r>
          </a:p>
          <a:p>
            <a:r>
              <a:rPr lang="en-US" sz="2800" dirty="0"/>
              <a:t>We chose the sequence Diagram</a:t>
            </a:r>
          </a:p>
          <a:p>
            <a:r>
              <a:rPr lang="en-US" sz="2800" dirty="0"/>
              <a:t>The group produced 15 different use cases for the program</a:t>
            </a:r>
          </a:p>
        </p:txBody>
      </p:sp>
    </p:spTree>
    <p:extLst>
      <p:ext uri="{BB962C8B-B14F-4D97-AF65-F5344CB8AC3E}">
        <p14:creationId xmlns:p14="http://schemas.microsoft.com/office/powerpoint/2010/main" val="143189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2EED-CC2D-42A6-A0ED-EE2318ACA3C4}"/>
              </a:ext>
            </a:extLst>
          </p:cNvPr>
          <p:cNvSpPr>
            <a:spLocks noGrp="1"/>
          </p:cNvSpPr>
          <p:nvPr>
            <p:ph type="title"/>
          </p:nvPr>
        </p:nvSpPr>
        <p:spPr/>
        <p:txBody>
          <a:bodyPr/>
          <a:lstStyle/>
          <a:p>
            <a:r>
              <a:rPr lang="en-US" dirty="0"/>
              <a:t>Sprint 2: Different Classes</a:t>
            </a:r>
          </a:p>
        </p:txBody>
      </p:sp>
      <p:sp>
        <p:nvSpPr>
          <p:cNvPr id="3" name="Content Placeholder 2">
            <a:extLst>
              <a:ext uri="{FF2B5EF4-FFF2-40B4-BE49-F238E27FC236}">
                <a16:creationId xmlns:a16="http://schemas.microsoft.com/office/drawing/2014/main" id="{49C9D1E6-1D6F-4148-99E1-3298E90FD0BC}"/>
              </a:ext>
            </a:extLst>
          </p:cNvPr>
          <p:cNvSpPr>
            <a:spLocks noGrp="1"/>
          </p:cNvSpPr>
          <p:nvPr>
            <p:ph idx="1"/>
          </p:nvPr>
        </p:nvSpPr>
        <p:spPr/>
        <p:txBody>
          <a:bodyPr>
            <a:normAutofit/>
          </a:bodyPr>
          <a:lstStyle/>
          <a:p>
            <a:r>
              <a:rPr lang="en-US" sz="2800" dirty="0"/>
              <a:t>The second sprint is where we started designing the code for the multiple classes for our program</a:t>
            </a:r>
          </a:p>
          <a:p>
            <a:r>
              <a:rPr lang="en-US" sz="2800" dirty="0"/>
              <a:t>The classes that were worked on were:</a:t>
            </a:r>
          </a:p>
          <a:p>
            <a:pPr lvl="1"/>
            <a:r>
              <a:rPr lang="en-US" sz="2600" dirty="0"/>
              <a:t>Drink Class, Ingredient Class, Cabinet Class, User Class, and Favorites Class</a:t>
            </a:r>
          </a:p>
        </p:txBody>
      </p:sp>
    </p:spTree>
    <p:extLst>
      <p:ext uri="{BB962C8B-B14F-4D97-AF65-F5344CB8AC3E}">
        <p14:creationId xmlns:p14="http://schemas.microsoft.com/office/powerpoint/2010/main" val="3432099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6583-EC47-4790-AE9A-C0B5ABB5B460}"/>
              </a:ext>
            </a:extLst>
          </p:cNvPr>
          <p:cNvSpPr>
            <a:spLocks noGrp="1"/>
          </p:cNvSpPr>
          <p:nvPr>
            <p:ph type="title"/>
          </p:nvPr>
        </p:nvSpPr>
        <p:spPr/>
        <p:txBody>
          <a:bodyPr/>
          <a:lstStyle/>
          <a:p>
            <a:r>
              <a:rPr lang="en-US" dirty="0"/>
              <a:t>Sprint 3: GUI</a:t>
            </a:r>
          </a:p>
        </p:txBody>
      </p:sp>
      <p:sp>
        <p:nvSpPr>
          <p:cNvPr id="3" name="Content Placeholder 2">
            <a:extLst>
              <a:ext uri="{FF2B5EF4-FFF2-40B4-BE49-F238E27FC236}">
                <a16:creationId xmlns:a16="http://schemas.microsoft.com/office/drawing/2014/main" id="{1888D35B-5AD4-4DD7-9E85-F5C7E04B5BA7}"/>
              </a:ext>
            </a:extLst>
          </p:cNvPr>
          <p:cNvSpPr>
            <a:spLocks noGrp="1"/>
          </p:cNvSpPr>
          <p:nvPr>
            <p:ph idx="1"/>
          </p:nvPr>
        </p:nvSpPr>
        <p:spPr/>
        <p:txBody>
          <a:bodyPr>
            <a:normAutofit/>
          </a:bodyPr>
          <a:lstStyle/>
          <a:p>
            <a:r>
              <a:rPr lang="en-US" sz="2800" dirty="0"/>
              <a:t>During our last sprint, our group worked on the Graphical User Interface for our program</a:t>
            </a:r>
          </a:p>
          <a:p>
            <a:r>
              <a:rPr lang="en-US" sz="2800" dirty="0"/>
              <a:t>This includes windows popping up, switching between different windows, and what pops up when a button is selected. </a:t>
            </a:r>
          </a:p>
        </p:txBody>
      </p:sp>
    </p:spTree>
    <p:extLst>
      <p:ext uri="{BB962C8B-B14F-4D97-AF65-F5344CB8AC3E}">
        <p14:creationId xmlns:p14="http://schemas.microsoft.com/office/powerpoint/2010/main" val="7805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B0D7-BD8F-41F7-9711-BC4180964AF9}"/>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1E066601-C41C-44F9-B149-D072A44D2429}"/>
              </a:ext>
            </a:extLst>
          </p:cNvPr>
          <p:cNvSpPr>
            <a:spLocks noGrp="1"/>
          </p:cNvSpPr>
          <p:nvPr>
            <p:ph idx="1"/>
          </p:nvPr>
        </p:nvSpPr>
        <p:spPr/>
        <p:txBody>
          <a:bodyPr>
            <a:normAutofit/>
          </a:bodyPr>
          <a:lstStyle/>
          <a:p>
            <a:r>
              <a:rPr lang="en-US" sz="2400" dirty="0"/>
              <a:t>Sequence Diagram</a:t>
            </a:r>
          </a:p>
          <a:p>
            <a:pPr lvl="1"/>
            <a:r>
              <a:rPr lang="en-US" sz="2400" dirty="0"/>
              <a:t>Determine the order in which classes are accessed</a:t>
            </a:r>
            <a:endParaRPr lang="en-US" sz="2600" dirty="0"/>
          </a:p>
          <a:p>
            <a:r>
              <a:rPr lang="en-US" sz="2600" dirty="0"/>
              <a:t>Activity Diagram</a:t>
            </a:r>
          </a:p>
          <a:p>
            <a:pPr lvl="1"/>
            <a:r>
              <a:rPr lang="en-US" sz="2400" dirty="0"/>
              <a:t>Show all possible paths the user can take</a:t>
            </a:r>
          </a:p>
          <a:p>
            <a:r>
              <a:rPr lang="en-US" sz="2600" dirty="0"/>
              <a:t>Design Pattern</a:t>
            </a:r>
          </a:p>
          <a:p>
            <a:pPr lvl="1"/>
            <a:r>
              <a:rPr lang="en-US" sz="2400" dirty="0"/>
              <a:t>Iterator</a:t>
            </a:r>
          </a:p>
        </p:txBody>
      </p:sp>
    </p:spTree>
    <p:extLst>
      <p:ext uri="{BB962C8B-B14F-4D97-AF65-F5344CB8AC3E}">
        <p14:creationId xmlns:p14="http://schemas.microsoft.com/office/powerpoint/2010/main" val="194856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830E-D20A-4BCE-B35F-D10DFD46CB22}"/>
              </a:ext>
            </a:extLst>
          </p:cNvPr>
          <p:cNvSpPr>
            <a:spLocks noGrp="1"/>
          </p:cNvSpPr>
          <p:nvPr>
            <p:ph type="title"/>
          </p:nvPr>
        </p:nvSpPr>
        <p:spPr/>
        <p:txBody>
          <a:bodyPr/>
          <a:lstStyle/>
          <a:p>
            <a:r>
              <a:rPr lang="en-US" dirty="0"/>
              <a:t>Design Patterns</a:t>
            </a:r>
          </a:p>
        </p:txBody>
      </p:sp>
      <p:sp>
        <p:nvSpPr>
          <p:cNvPr id="3" name="Content Placeholder 2">
            <a:extLst>
              <a:ext uri="{FF2B5EF4-FFF2-40B4-BE49-F238E27FC236}">
                <a16:creationId xmlns:a16="http://schemas.microsoft.com/office/drawing/2014/main" id="{F3567040-1A3A-4D05-933A-539EA376A7A2}"/>
              </a:ext>
            </a:extLst>
          </p:cNvPr>
          <p:cNvSpPr>
            <a:spLocks noGrp="1"/>
          </p:cNvSpPr>
          <p:nvPr>
            <p:ph idx="1"/>
          </p:nvPr>
        </p:nvSpPr>
        <p:spPr/>
        <p:txBody>
          <a:bodyPr>
            <a:normAutofit/>
          </a:bodyPr>
          <a:lstStyle/>
          <a:p>
            <a:r>
              <a:rPr lang="en-US" sz="2800" dirty="0"/>
              <a:t>Iterator</a:t>
            </a:r>
          </a:p>
          <a:p>
            <a:pPr lvl="1"/>
            <a:r>
              <a:rPr lang="en-US" sz="2600" dirty="0"/>
              <a:t>Multiple Drink classes stored in maps</a:t>
            </a:r>
          </a:p>
          <a:p>
            <a:pPr lvl="2"/>
            <a:r>
              <a:rPr lang="en-US" sz="2400" dirty="0"/>
              <a:t>Normally input the key to access values</a:t>
            </a:r>
          </a:p>
          <a:p>
            <a:pPr lvl="1"/>
            <a:r>
              <a:rPr lang="en-US" sz="2600" dirty="0"/>
              <a:t>Can access key for each mapped drink</a:t>
            </a:r>
          </a:p>
          <a:p>
            <a:pPr lvl="2"/>
            <a:r>
              <a:rPr lang="en-US" sz="2400" dirty="0"/>
              <a:t>Allow for moving through maps without knowing key</a:t>
            </a:r>
          </a:p>
          <a:p>
            <a:pPr lvl="3"/>
            <a:r>
              <a:rPr lang="en-US" sz="2200" dirty="0"/>
              <a:t>Makes comparisons much easier</a:t>
            </a:r>
          </a:p>
        </p:txBody>
      </p:sp>
    </p:spTree>
    <p:extLst>
      <p:ext uri="{BB962C8B-B14F-4D97-AF65-F5344CB8AC3E}">
        <p14:creationId xmlns:p14="http://schemas.microsoft.com/office/powerpoint/2010/main" val="45048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1677-CDB8-4AC5-9CAF-43A3ECFFA969}"/>
              </a:ext>
            </a:extLst>
          </p:cNvPr>
          <p:cNvSpPr>
            <a:spLocks noGrp="1"/>
          </p:cNvSpPr>
          <p:nvPr>
            <p:ph type="title"/>
          </p:nvPr>
        </p:nvSpPr>
        <p:spPr/>
        <p:txBody>
          <a:bodyPr/>
          <a:lstStyle/>
          <a:p>
            <a:r>
              <a:rPr lang="en-US" dirty="0"/>
              <a:t>Sequence Diagram</a:t>
            </a:r>
          </a:p>
        </p:txBody>
      </p:sp>
      <p:sp>
        <p:nvSpPr>
          <p:cNvPr id="3" name="Content Placeholder 2">
            <a:extLst>
              <a:ext uri="{FF2B5EF4-FFF2-40B4-BE49-F238E27FC236}">
                <a16:creationId xmlns:a16="http://schemas.microsoft.com/office/drawing/2014/main" id="{C7B418AF-AED5-440F-9F96-4326A1059251}"/>
              </a:ext>
            </a:extLst>
          </p:cNvPr>
          <p:cNvSpPr>
            <a:spLocks noGrp="1"/>
          </p:cNvSpPr>
          <p:nvPr>
            <p:ph idx="1"/>
          </p:nvPr>
        </p:nvSpPr>
        <p:spPr>
          <a:xfrm>
            <a:off x="1154954" y="2603500"/>
            <a:ext cx="5374183" cy="3416300"/>
          </a:xfrm>
        </p:spPr>
        <p:txBody>
          <a:bodyPr>
            <a:normAutofit/>
          </a:bodyPr>
          <a:lstStyle/>
          <a:p>
            <a:r>
              <a:rPr lang="en-US" sz="2400" dirty="0"/>
              <a:t>The original diagram for our program</a:t>
            </a:r>
          </a:p>
          <a:p>
            <a:pPr lvl="1"/>
            <a:r>
              <a:rPr lang="en-US" sz="2200" dirty="0"/>
              <a:t>Later realized that this may not accurately reflect the current state of the program.</a:t>
            </a:r>
          </a:p>
          <a:p>
            <a:endParaRPr lang="en-US" sz="2800" dirty="0"/>
          </a:p>
        </p:txBody>
      </p:sp>
      <p:pic>
        <p:nvPicPr>
          <p:cNvPr id="4" name="Picture 3">
            <a:extLst>
              <a:ext uri="{FF2B5EF4-FFF2-40B4-BE49-F238E27FC236}">
                <a16:creationId xmlns:a16="http://schemas.microsoft.com/office/drawing/2014/main" id="{BAF17367-AE64-491E-92F3-EF14AFB3E41D}"/>
              </a:ext>
            </a:extLst>
          </p:cNvPr>
          <p:cNvPicPr>
            <a:picLocks noChangeAspect="1"/>
          </p:cNvPicPr>
          <p:nvPr/>
        </p:nvPicPr>
        <p:blipFill>
          <a:blip r:embed="rId2"/>
          <a:stretch>
            <a:fillRect/>
          </a:stretch>
        </p:blipFill>
        <p:spPr>
          <a:xfrm>
            <a:off x="7118044" y="2390274"/>
            <a:ext cx="3310335" cy="4409616"/>
          </a:xfrm>
          <a:prstGeom prst="rect">
            <a:avLst/>
          </a:prstGeom>
        </p:spPr>
      </p:pic>
    </p:spTree>
    <p:extLst>
      <p:ext uri="{BB962C8B-B14F-4D97-AF65-F5344CB8AC3E}">
        <p14:creationId xmlns:p14="http://schemas.microsoft.com/office/powerpoint/2010/main" val="4040171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4444</TotalTime>
  <Words>501</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 Boardroom</vt:lpstr>
      <vt:lpstr>Mix &amp; Master</vt:lpstr>
      <vt:lpstr>Introduction</vt:lpstr>
      <vt:lpstr>Project Management</vt:lpstr>
      <vt:lpstr>Sprint 1: Use Cases and UML Design</vt:lpstr>
      <vt:lpstr>Sprint 2: Different Classes</vt:lpstr>
      <vt:lpstr>Sprint 3: GUI</vt:lpstr>
      <vt:lpstr>Design</vt:lpstr>
      <vt:lpstr>Design Patterns</vt:lpstr>
      <vt:lpstr>Sequence Diagram</vt:lpstr>
      <vt:lpstr>Activity Diagram</vt:lpstr>
      <vt:lpstr>Implementation – Search</vt:lpstr>
      <vt:lpstr>Implementation - Search</vt:lpstr>
      <vt:lpstr>Test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 &amp; Master</dc:title>
  <dc:creator>Antowyn Cauley II</dc:creator>
  <cp:lastModifiedBy>Antowyn Cauley II</cp:lastModifiedBy>
  <cp:revision>10</cp:revision>
  <dcterms:created xsi:type="dcterms:W3CDTF">2019-11-26T02:17:13Z</dcterms:created>
  <dcterms:modified xsi:type="dcterms:W3CDTF">2019-12-02T02:16:26Z</dcterms:modified>
</cp:coreProperties>
</file>